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3"/>
  </p:notesMasterIdLst>
  <p:handoutMasterIdLst>
    <p:handoutMasterId r:id="rId14"/>
  </p:handoutMasterIdLst>
  <p:sldIdLst>
    <p:sldId id="256" r:id="rId5"/>
    <p:sldId id="258" r:id="rId6"/>
    <p:sldId id="259" r:id="rId7"/>
    <p:sldId id="266" r:id="rId8"/>
    <p:sldId id="267" r:id="rId9"/>
    <p:sldId id="268" r:id="rId10"/>
    <p:sldId id="264" r:id="rId11"/>
    <p:sldId id="26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48" autoAdjust="0"/>
  </p:normalViewPr>
  <p:slideViewPr>
    <p:cSldViewPr snapToGrid="0">
      <p:cViewPr varScale="1">
        <p:scale>
          <a:sx n="87" d="100"/>
          <a:sy n="87" d="100"/>
        </p:scale>
        <p:origin x="408" y="67"/>
      </p:cViewPr>
      <p:guideLst/>
    </p:cSldViewPr>
  </p:slideViewPr>
  <p:notesTextViewPr>
    <p:cViewPr>
      <p:scale>
        <a:sx n="3" d="2"/>
        <a:sy n="3" d="2"/>
      </p:scale>
      <p:origin x="0" y="-5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Get Frontend/Backend/Database Communicating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User and Identity Management (IDM)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Login Screens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8183C862-0E24-4EF9-B4CA-1C7F12F90D6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Protected Admin Pages</a:t>
          </a:r>
        </a:p>
      </dgm:t>
    </dgm:pt>
    <dgm:pt modelId="{836765D2-9436-4AD8-BD77-35F77CFF6B81}" type="parTrans" cxnId="{32BCE088-B121-47BE-AE33-79943CA524E7}">
      <dgm:prSet/>
      <dgm:spPr/>
      <dgm:t>
        <a:bodyPr/>
        <a:lstStyle/>
        <a:p>
          <a:endParaRPr lang="en-US"/>
        </a:p>
      </dgm:t>
    </dgm:pt>
    <dgm:pt modelId="{A5553019-EC1B-4F0C-B247-C4C0B631E217}" type="sibTrans" cxnId="{32BCE088-B121-47BE-AE33-79943CA524E7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4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4"/>
      <dgm:spPr/>
    </dgm:pt>
    <dgm:pt modelId="{429CABD1-4116-474B-81BF-735E2CA9DD00}" type="pres">
      <dgm:prSet presAssocID="{7E5AA53B-3EEE-4DE4-BB81-9044890C2946}" presName="dstNode" presStyleLbl="node1" presStyleIdx="0" presStyleCnt="4"/>
      <dgm:spPr/>
    </dgm:pt>
    <dgm:pt modelId="{58319267-C71E-43C9-94E1-827D0616C7A7}" type="pres">
      <dgm:prSet presAssocID="{6750AC01-D39D-4F3A-9DC8-2A211EE986A2}" presName="text_1" presStyleLbl="node1" presStyleIdx="0" presStyleCnt="4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4" custLinFactNeighborX="3849" custLinFactNeighborY="1148"/>
      <dgm:spPr/>
    </dgm:pt>
    <dgm:pt modelId="{95DE6538-27BD-44AF-A1A8-CA8F6B10FDD2}" type="pres">
      <dgm:prSet presAssocID="{0BEF68B8-1228-47BB-83B5-7B9CD1E3F84E}" presName="text_2" presStyleLbl="node1" presStyleIdx="1" presStyleCnt="4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4"/>
      <dgm:spPr/>
    </dgm:pt>
    <dgm:pt modelId="{E131CE4A-9776-44F4-BC03-867682E21374}" type="pres">
      <dgm:prSet presAssocID="{5605D28D-2CE6-4513-8566-952984E21E14}" presName="text_3" presStyleLbl="node1" presStyleIdx="2" presStyleCnt="4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4"/>
      <dgm:spPr/>
    </dgm:pt>
    <dgm:pt modelId="{943E7EDE-12A8-4114-A3F4-70F608BC1DC1}" type="pres">
      <dgm:prSet presAssocID="{8183C862-0E24-4EF9-B4CA-1C7F12F90D64}" presName="text_4" presStyleLbl="node1" presStyleIdx="3" presStyleCnt="4">
        <dgm:presLayoutVars>
          <dgm:bulletEnabled val="1"/>
        </dgm:presLayoutVars>
      </dgm:prSet>
      <dgm:spPr/>
    </dgm:pt>
    <dgm:pt modelId="{EE1363C3-21C3-42FC-BDD0-E672F12E7A80}" type="pres">
      <dgm:prSet presAssocID="{8183C862-0E24-4EF9-B4CA-1C7F12F90D64}" presName="accent_4" presStyleCnt="0"/>
      <dgm:spPr/>
    </dgm:pt>
    <dgm:pt modelId="{9E9D4451-3971-4659-8664-AB16D5099E23}" type="pres">
      <dgm:prSet presAssocID="{8183C862-0E24-4EF9-B4CA-1C7F12F90D64}" presName="accentRepeatNode" presStyleLbl="solidFgAcc1" presStyleIdx="3" presStyleCnt="4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3B5601D-57CE-4A60-A282-44C449E1DA07}" type="presOf" srcId="{8183C862-0E24-4EF9-B4CA-1C7F12F90D64}" destId="{943E7EDE-12A8-4114-A3F4-70F608BC1DC1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32BCE088-B121-47BE-AE33-79943CA524E7}" srcId="{7E5AA53B-3EEE-4DE4-BB81-9044890C2946}" destId="{8183C862-0E24-4EF9-B4CA-1C7F12F90D64}" srcOrd="3" destOrd="0" parTransId="{836765D2-9436-4AD8-BD77-35F77CFF6B81}" sibTransId="{A5553019-EC1B-4F0C-B247-C4C0B631E217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CD7432EA-7B20-4667-A7E2-73921C0A7146}" type="presParOf" srcId="{90561C55-3C6E-4D53-85E1-2C50BCDDA392}" destId="{943E7EDE-12A8-4114-A3F4-70F608BC1DC1}" srcOrd="7" destOrd="0" presId="urn:microsoft.com/office/officeart/2008/layout/VerticalCurvedList"/>
    <dgm:cxn modelId="{0DA21C0B-4D16-4DC7-BD23-1D7117483AEA}" type="presParOf" srcId="{90561C55-3C6E-4D53-85E1-2C50BCDDA392}" destId="{EE1363C3-21C3-42FC-BDD0-E672F12E7A80}" srcOrd="8" destOrd="0" presId="urn:microsoft.com/office/officeart/2008/layout/VerticalCurvedList"/>
    <dgm:cxn modelId="{A030A50F-8B3F-44E1-949E-D8C15C849819}" type="presParOf" srcId="{EE1363C3-21C3-42FC-BDD0-E672F12E7A80}" destId="{9E9D4451-3971-4659-8664-AB16D5099E2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04618" y="273995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Get Frontend/Backend/Database Communicating</a:t>
          </a:r>
        </a:p>
      </dsp:txBody>
      <dsp:txXfrm>
        <a:off x="404618" y="273995"/>
        <a:ext cx="6402340" cy="548276"/>
      </dsp:txXfrm>
    </dsp:sp>
    <dsp:sp modelId="{07CB3071-D555-47DA-A36A-69EB91531FD8}">
      <dsp:nvSpPr>
        <dsp:cNvPr id="0" name=""/>
        <dsp:cNvSpPr/>
      </dsp:nvSpPr>
      <dsp:spPr>
        <a:xfrm>
          <a:off x="88325" y="213328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18958" y="1096552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User and Identity Management (IDM)</a:t>
          </a:r>
        </a:p>
      </dsp:txBody>
      <dsp:txXfrm>
        <a:off x="718958" y="1096552"/>
        <a:ext cx="6088001" cy="548276"/>
      </dsp:txXfrm>
    </dsp:sp>
    <dsp:sp modelId="{3F8116AC-FAC3-4E95-9865-93CCFEB191B9}">
      <dsp:nvSpPr>
        <dsp:cNvPr id="0" name=""/>
        <dsp:cNvSpPr/>
      </dsp:nvSpPr>
      <dsp:spPr>
        <a:xfrm>
          <a:off x="376285" y="1028017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718958" y="1919109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Login Screens</a:t>
          </a:r>
        </a:p>
      </dsp:txBody>
      <dsp:txXfrm>
        <a:off x="718958" y="1919109"/>
        <a:ext cx="6088001" cy="548276"/>
      </dsp:txXfrm>
    </dsp:sp>
    <dsp:sp modelId="{A965097E-32F1-4AB8-8C4E-2814A7596B2F}">
      <dsp:nvSpPr>
        <dsp:cNvPr id="0" name=""/>
        <dsp:cNvSpPr/>
      </dsp:nvSpPr>
      <dsp:spPr>
        <a:xfrm>
          <a:off x="376285" y="1850574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3E7EDE-12A8-4114-A3F4-70F608BC1DC1}">
      <dsp:nvSpPr>
        <dsp:cNvPr id="0" name=""/>
        <dsp:cNvSpPr/>
      </dsp:nvSpPr>
      <dsp:spPr>
        <a:xfrm>
          <a:off x="404618" y="2741666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Protected Admin Pages</a:t>
          </a:r>
        </a:p>
      </dsp:txBody>
      <dsp:txXfrm>
        <a:off x="404618" y="2741666"/>
        <a:ext cx="6402340" cy="548276"/>
      </dsp:txXfrm>
    </dsp:sp>
    <dsp:sp modelId="{9E9D4451-3971-4659-8664-AB16D5099E23}">
      <dsp:nvSpPr>
        <dsp:cNvPr id="0" name=""/>
        <dsp:cNvSpPr/>
      </dsp:nvSpPr>
      <dsp:spPr>
        <a:xfrm>
          <a:off x="61946" y="267313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g>
</file>

<file path=ppt/media/image2.jpg>
</file>

<file path=ppt/media/image3.jp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11/1/2025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880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9520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svg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linkedin.com/pulse/innovation-state-flux-rfid-between-tradition-technology-aj2mf?tl=en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Smart Gym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Increment 2 Delivery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Smart Gym Tracker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1E17B-7F92-A078-B110-9C0DA5F03B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 based gym metrics tracking application</a:t>
            </a:r>
          </a:p>
          <a:p>
            <a:r>
              <a:rPr lang="en-US" dirty="0"/>
              <a:t>User-friendly interface</a:t>
            </a:r>
          </a:p>
          <a:p>
            <a:r>
              <a:rPr lang="en-US" dirty="0"/>
              <a:t>Simple look, but powerful features</a:t>
            </a:r>
          </a:p>
          <a:p>
            <a:r>
              <a:rPr lang="en-US" dirty="0"/>
              <a:t>Personalized and tailored experience for each user's desires</a:t>
            </a:r>
          </a:p>
          <a:p>
            <a:r>
              <a:rPr lang="en-US" dirty="0"/>
              <a:t>Users can track:</a:t>
            </a:r>
          </a:p>
          <a:p>
            <a:pPr lvl="1"/>
            <a:r>
              <a:rPr lang="en-US" dirty="0"/>
              <a:t>Workouts</a:t>
            </a:r>
          </a:p>
          <a:p>
            <a:pPr lvl="1"/>
            <a:r>
              <a:rPr lang="en-US" dirty="0"/>
              <a:t>Biometrics</a:t>
            </a:r>
          </a:p>
          <a:p>
            <a:pPr lvl="1"/>
            <a:r>
              <a:rPr lang="en-US" dirty="0"/>
              <a:t>Trends</a:t>
            </a:r>
          </a:p>
          <a:p>
            <a:pPr lvl="1"/>
            <a:r>
              <a:rPr lang="en-US" dirty="0"/>
              <a:t>Goal progress</a:t>
            </a:r>
          </a:p>
        </p:txBody>
      </p:sp>
      <p:pic>
        <p:nvPicPr>
          <p:cNvPr id="8" name="Picture 7" descr="Person putting chalk on their hands">
            <a:extLst>
              <a:ext uri="{FF2B5EF4-FFF2-40B4-BE49-F238E27FC236}">
                <a16:creationId xmlns:a16="http://schemas.microsoft.com/office/drawing/2014/main" id="{6BE7E58E-00C0-292A-C82D-415D932DBF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590"/>
          <a:stretch>
            <a:fillRect/>
          </a:stretch>
        </p:blipFill>
        <p:spPr>
          <a:xfrm>
            <a:off x="581025" y="2472107"/>
            <a:ext cx="5435412" cy="3144098"/>
          </a:xfrm>
          <a:prstGeom prst="rect">
            <a:avLst/>
          </a:prstGeom>
        </p:spPr>
      </p:pic>
      <p:pic>
        <p:nvPicPr>
          <p:cNvPr id="10" name="Picture 9" descr="A stock chart with blue graphs">
            <a:extLst>
              <a:ext uri="{FF2B5EF4-FFF2-40B4-BE49-F238E27FC236}">
                <a16:creationId xmlns:a16="http://schemas.microsoft.com/office/drawing/2014/main" id="{5688CC10-8197-1C23-0313-6C39216E6B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12298" t="8202" b="17023"/>
          <a:stretch>
            <a:fillRect/>
          </a:stretch>
        </p:blipFill>
        <p:spPr>
          <a:xfrm>
            <a:off x="581025" y="2472106"/>
            <a:ext cx="5422392" cy="314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Delivery Goals for Increment 2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37081557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2BBD4F2B-B691-7E8E-E9AB-17E8522703D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5402" y="3096925"/>
            <a:ext cx="914400" cy="914400"/>
          </a:xfrm>
          <a:prstGeom prst="rect">
            <a:avLst/>
          </a:prstGeom>
        </p:spPr>
      </p:pic>
      <p:pic>
        <p:nvPicPr>
          <p:cNvPr id="11" name="Graphic 10" descr="Checkmark with solid fill">
            <a:extLst>
              <a:ext uri="{FF2B5EF4-FFF2-40B4-BE49-F238E27FC236}">
                <a16:creationId xmlns:a16="http://schemas.microsoft.com/office/drawing/2014/main" id="{C27423B8-B60E-CF43-9E5F-E51482B8C6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5402" y="3919009"/>
            <a:ext cx="914400" cy="914400"/>
          </a:xfrm>
          <a:prstGeom prst="rect">
            <a:avLst/>
          </a:prstGeom>
        </p:spPr>
      </p:pic>
      <p:pic>
        <p:nvPicPr>
          <p:cNvPr id="12" name="Graphic 11" descr="Checkmark with solid fill">
            <a:extLst>
              <a:ext uri="{FF2B5EF4-FFF2-40B4-BE49-F238E27FC236}">
                <a16:creationId xmlns:a16="http://schemas.microsoft.com/office/drawing/2014/main" id="{F3E17E4B-C171-85E5-1733-A68D10F4E9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9571" y="4771423"/>
            <a:ext cx="914400" cy="914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4246574-40E7-78EF-3C34-B1183193F3DC}"/>
              </a:ext>
            </a:extLst>
          </p:cNvPr>
          <p:cNvSpPr txBox="1"/>
          <p:nvPr/>
        </p:nvSpPr>
        <p:spPr>
          <a:xfrm>
            <a:off x="848796" y="2194697"/>
            <a:ext cx="65594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95C7-548A-C4E5-192C-2C30EFC1E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 and changes On 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983FC-CEC9-3AEC-440C-0DAAE79D4A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Positive Updates:</a:t>
            </a:r>
            <a:endParaRPr lang="en-US" dirty="0"/>
          </a:p>
          <a:p>
            <a:r>
              <a:rPr lang="en-US" dirty="0"/>
              <a:t>Frontend and Database on schedule for project features and releases</a:t>
            </a:r>
          </a:p>
          <a:p>
            <a:r>
              <a:rPr lang="en-US" dirty="0"/>
              <a:t>Documentation updated and expectations cleared up</a:t>
            </a:r>
          </a:p>
          <a:p>
            <a:r>
              <a:rPr lang="en-US" dirty="0"/>
              <a:t>Frontend designs and pages are on track</a:t>
            </a:r>
          </a:p>
          <a:p>
            <a:r>
              <a:rPr lang="en-US" dirty="0"/>
              <a:t>Database schema setup and communication created</a:t>
            </a:r>
          </a:p>
          <a:p>
            <a:r>
              <a:rPr lang="en-US" dirty="0"/>
              <a:t>Backend has some working functionality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14519-2BC7-7C02-60DB-0018507875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Bugs:</a:t>
            </a:r>
          </a:p>
          <a:p>
            <a:r>
              <a:rPr lang="en-US" dirty="0"/>
              <a:t>No bugs at current time</a:t>
            </a:r>
          </a:p>
          <a:p>
            <a:pPr lvl="1"/>
            <a:r>
              <a:rPr lang="en-US" dirty="0"/>
              <a:t>All released systems will build and run independently</a:t>
            </a:r>
          </a:p>
          <a:p>
            <a:pPr lvl="1"/>
            <a:r>
              <a:rPr lang="en-US" dirty="0"/>
              <a:t>Database and frontend functioned properly on testing</a:t>
            </a:r>
          </a:p>
          <a:p>
            <a:pPr marL="0" indent="0">
              <a:buNone/>
            </a:pPr>
            <a:r>
              <a:rPr lang="en-US" b="1" dirty="0"/>
              <a:t>Blockers:</a:t>
            </a:r>
          </a:p>
          <a:p>
            <a:r>
              <a:rPr lang="en-US" dirty="0"/>
              <a:t>Limited cross-system communication</a:t>
            </a:r>
          </a:p>
          <a:p>
            <a:pPr lvl="1"/>
            <a:r>
              <a:rPr lang="en-US" dirty="0"/>
              <a:t>Backend seen some unexpected setbacks</a:t>
            </a:r>
          </a:p>
          <a:p>
            <a:pPr lvl="1"/>
            <a:r>
              <a:rPr lang="en-US" dirty="0"/>
              <a:t>Makes testing of some functionality difficult</a:t>
            </a:r>
          </a:p>
        </p:txBody>
      </p:sp>
    </p:spTree>
    <p:extLst>
      <p:ext uri="{BB962C8B-B14F-4D97-AF65-F5344CB8AC3E}">
        <p14:creationId xmlns:p14="http://schemas.microsoft.com/office/powerpoint/2010/main" val="2261014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B253C5-2945-6C34-ED12-08E68EF85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226E5-3043-8AB1-65D3-F7B8BFC10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Frontend</a:t>
            </a:r>
          </a:p>
        </p:txBody>
      </p:sp>
      <p:pic>
        <p:nvPicPr>
          <p:cNvPr id="6" name="frontend2">
            <a:hlinkClick r:id="" action="ppaction://media"/>
            <a:extLst>
              <a:ext uri="{FF2B5EF4-FFF2-40B4-BE49-F238E27FC236}">
                <a16:creationId xmlns:a16="http://schemas.microsoft.com/office/drawing/2014/main" id="{73EBCD95-F6BF-0447-30E5-70D5B4733AD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04524" y="1897446"/>
            <a:ext cx="7782952" cy="4864608"/>
          </a:xfrm>
        </p:spPr>
      </p:pic>
    </p:spTree>
    <p:extLst>
      <p:ext uri="{BB962C8B-B14F-4D97-AF65-F5344CB8AC3E}">
        <p14:creationId xmlns:p14="http://schemas.microsoft.com/office/powerpoint/2010/main" val="747993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513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AAED2-F6E6-3ECE-3C7F-D2B91A0DC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D877B-325D-8130-B9F9-9777D8220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Database</a:t>
            </a:r>
          </a:p>
        </p:txBody>
      </p:sp>
      <p:pic>
        <p:nvPicPr>
          <p:cNvPr id="3" name="databaseInc2Demo">
            <a:hlinkClick r:id="" action="ppaction://media"/>
            <a:extLst>
              <a:ext uri="{FF2B5EF4-FFF2-40B4-BE49-F238E27FC236}">
                <a16:creationId xmlns:a16="http://schemas.microsoft.com/office/drawing/2014/main" id="{803BBDE6-3030-D0C0-28D8-CDE2D233D14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7431" y="1845833"/>
            <a:ext cx="8757139" cy="4926024"/>
          </a:xfrm>
        </p:spPr>
      </p:pic>
    </p:spTree>
    <p:extLst>
      <p:ext uri="{BB962C8B-B14F-4D97-AF65-F5344CB8AC3E}">
        <p14:creationId xmlns:p14="http://schemas.microsoft.com/office/powerpoint/2010/main" val="199947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1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CB980-141E-C546-76C9-42FC78E57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B0A77-2D22-D7B3-BDA9-E376845E8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81192" y="1995854"/>
            <a:ext cx="5714099" cy="46511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Increment 3 Release (12/12):</a:t>
            </a:r>
          </a:p>
          <a:p>
            <a:r>
              <a:rPr lang="en-US" dirty="0"/>
              <a:t>Complete backend setup</a:t>
            </a:r>
          </a:p>
          <a:p>
            <a:pPr lvl="1"/>
            <a:r>
              <a:rPr lang="en-US" dirty="0"/>
              <a:t>Allow for full system communication</a:t>
            </a:r>
          </a:p>
          <a:p>
            <a:r>
              <a:rPr lang="en-US" dirty="0"/>
              <a:t>Trends of Data</a:t>
            </a:r>
          </a:p>
          <a:p>
            <a:pPr lvl="1"/>
            <a:r>
              <a:rPr lang="en-US" dirty="0"/>
              <a:t>See graphs of how data has changed over time</a:t>
            </a:r>
          </a:p>
          <a:p>
            <a:r>
              <a:rPr lang="en-US" dirty="0"/>
              <a:t>Notifications</a:t>
            </a:r>
          </a:p>
          <a:p>
            <a:pPr lvl="1"/>
            <a:r>
              <a:rPr lang="en-US" dirty="0"/>
              <a:t>Create user inbox dashboard messages to populate</a:t>
            </a:r>
          </a:p>
          <a:p>
            <a:r>
              <a:rPr lang="en-US" dirty="0"/>
              <a:t>Smart Tips and Suggestions</a:t>
            </a:r>
          </a:p>
          <a:p>
            <a:pPr lvl="1"/>
            <a:r>
              <a:rPr lang="en-US" dirty="0"/>
              <a:t>See goals and tips based off data trends</a:t>
            </a:r>
          </a:p>
          <a:p>
            <a:r>
              <a:rPr lang="en-US" dirty="0"/>
              <a:t>Milestone and Progress Tracking</a:t>
            </a:r>
          </a:p>
          <a:p>
            <a:pPr lvl="1"/>
            <a:r>
              <a:rPr lang="en-US" dirty="0"/>
              <a:t>Personalized goals creation</a:t>
            </a:r>
          </a:p>
          <a:p>
            <a:pPr lvl="1"/>
            <a:r>
              <a:rPr lang="en-US" dirty="0"/>
              <a:t>See progress over time towards these user created goals</a:t>
            </a:r>
          </a:p>
        </p:txBody>
      </p:sp>
      <p:pic>
        <p:nvPicPr>
          <p:cNvPr id="8" name="Content Placeholder 7" descr="A room with boxes and boxes on shelves&#10;&#10;AI-generated content may be incorrect.">
            <a:extLst>
              <a:ext uri="{FF2B5EF4-FFF2-40B4-BE49-F238E27FC236}">
                <a16:creationId xmlns:a16="http://schemas.microsoft.com/office/drawing/2014/main" id="{8C907BEB-84BD-3206-F48A-BDA5E03E369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188075" y="2518966"/>
            <a:ext cx="5422900" cy="3050381"/>
          </a:xfrm>
        </p:spPr>
      </p:pic>
    </p:spTree>
    <p:extLst>
      <p:ext uri="{BB962C8B-B14F-4D97-AF65-F5344CB8AC3E}">
        <p14:creationId xmlns:p14="http://schemas.microsoft.com/office/powerpoint/2010/main" val="968621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Questions?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pic>
        <p:nvPicPr>
          <p:cNvPr id="18" name="Picture 17" descr="Pen pointing to a graph on a screen">
            <a:extLst>
              <a:ext uri="{FF2B5EF4-FFF2-40B4-BE49-F238E27FC236}">
                <a16:creationId xmlns:a16="http://schemas.microsoft.com/office/drawing/2014/main" id="{12618CB4-BE65-6A48-B9FC-72B7E11A136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l="6944" r="5211"/>
          <a:stretch>
            <a:fillRect/>
          </a:stretch>
        </p:blipFill>
        <p:spPr>
          <a:xfrm>
            <a:off x="446534" y="713664"/>
            <a:ext cx="748212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08D75CB0-AD9B-4834-8559-901094BB0AB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791575F-4C21-47C4-8D13-EB9BE66B53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130</TotalTime>
  <Words>227</Words>
  <Application>Microsoft Office PowerPoint</Application>
  <PresentationFormat>Widescreen</PresentationFormat>
  <Paragraphs>55</Paragraphs>
  <Slides>8</Slides>
  <Notes>5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Wingdings 2</vt:lpstr>
      <vt:lpstr>Custom</vt:lpstr>
      <vt:lpstr>Smart Gym Tracker</vt:lpstr>
      <vt:lpstr>What is Smart Gym Tracker</vt:lpstr>
      <vt:lpstr>Delivery Goals for Increment 2</vt:lpstr>
      <vt:lpstr>Updates and changes On Project Goals</vt:lpstr>
      <vt:lpstr>Demo - Frontend</vt:lpstr>
      <vt:lpstr>Demo - Database</vt:lpstr>
      <vt:lpstr>Future Deliverables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Cegala</dc:creator>
  <cp:lastModifiedBy>Matthew Cegala</cp:lastModifiedBy>
  <cp:revision>9</cp:revision>
  <dcterms:created xsi:type="dcterms:W3CDTF">2025-09-25T15:11:34Z</dcterms:created>
  <dcterms:modified xsi:type="dcterms:W3CDTF">2025-11-01T17:23:32Z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